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86" r:id="rId2"/>
  </p:sldMasterIdLst>
  <p:notesMasterIdLst>
    <p:notesMasterId r:id="rId12"/>
  </p:notesMasterIdLst>
  <p:sldIdLst>
    <p:sldId id="309" r:id="rId3"/>
    <p:sldId id="262" r:id="rId4"/>
    <p:sldId id="300" r:id="rId5"/>
    <p:sldId id="286" r:id="rId6"/>
    <p:sldId id="263" r:id="rId7"/>
    <p:sldId id="304" r:id="rId8"/>
    <p:sldId id="294" r:id="rId9"/>
    <p:sldId id="307" r:id="rId10"/>
    <p:sldId id="30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0000FF"/>
    <a:srgbClr val="663300"/>
    <a:srgbClr val="FF33CC"/>
    <a:srgbClr val="237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68" d="100"/>
          <a:sy n="68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F0EA-8E67-4B66-AE29-2E7CAF70D14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FAEF7-1109-474E-A807-4CC22032D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AEF7-1109-474E-A807-4CC22032D5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9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4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3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86108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247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42475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62924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73271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35861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8821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91819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55324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3532"/>
      </p:ext>
    </p:extLst>
  </p:cSld>
  <p:clrMapOvr>
    <a:masterClrMapping/>
  </p:clrMapOvr>
  <p:transition spd="med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13835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8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1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B565-2225-4841-A709-2D6000FF035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9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0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med" advClick="0">
    <p:pull/>
  </p:transition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73;p48"/>
          <p:cNvSpPr/>
          <p:nvPr/>
        </p:nvSpPr>
        <p:spPr>
          <a:xfrm>
            <a:off x="3363994" y="2897361"/>
            <a:ext cx="2792357" cy="2670544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rgbClr val="CDBBFC"/>
          </a:solidFill>
          <a:ln>
            <a:noFill/>
          </a:ln>
        </p:spPr>
      </p:sp>
      <p:pic>
        <p:nvPicPr>
          <p:cNvPr id="5" name="Google Shape;2076;p48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68" y="3027946"/>
            <a:ext cx="2584677" cy="25029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077;p48"/>
          <p:cNvSpPr/>
          <p:nvPr/>
        </p:nvSpPr>
        <p:spPr>
          <a:xfrm>
            <a:off x="3034262" y="3027945"/>
            <a:ext cx="2737280" cy="2502957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Rectangle 6"/>
          <p:cNvSpPr/>
          <p:nvPr/>
        </p:nvSpPr>
        <p:spPr>
          <a:xfrm>
            <a:off x="3358747" y="4780294"/>
            <a:ext cx="2340518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DBBFC">
                    <a:lumMod val="75000"/>
                  </a:srgbClr>
                </a:solidFill>
                <a:effectLst>
                  <a:outerShdw blurRad="12700" dist="38100" dir="2700000" algn="tl" rotWithShape="0">
                    <a:srgbClr val="D17D92">
                      <a:lumMod val="60000"/>
                      <a:lumOff val="40000"/>
                    </a:srgbClr>
                  </a:outerShdw>
                </a:effectLst>
                <a:latin typeface="#9Slide03 IcielUni Sans Heavy" panose="00000500000000000000" pitchFamily="2" charset="0"/>
                <a:ea typeface="微软雅黑"/>
              </a:rPr>
              <a:t>T H Đ G</a:t>
            </a:r>
          </a:p>
        </p:txBody>
      </p:sp>
      <p:sp>
        <p:nvSpPr>
          <p:cNvPr id="8" name="Rectangle 7"/>
          <p:cNvSpPr/>
          <p:nvPr/>
        </p:nvSpPr>
        <p:spPr>
          <a:xfrm>
            <a:off x="1859888" y="2489763"/>
            <a:ext cx="5591915" cy="193899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 defTabSz="685800"/>
            <a:r>
              <a:rPr lang="en-US" sz="372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algn="ctr" defTabSz="685800"/>
            <a:r>
              <a:rPr lang="en-US" sz="372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1818889766"/>
      </p:ext>
    </p:extLst>
  </p:cSld>
  <p:clrMapOvr>
    <a:masterClrMapping/>
  </p:clrMapOvr>
  <p:transition spd="med" advClick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BF7EE"/>
              </a:clrFrom>
              <a:clrTo>
                <a:srgbClr val="FBF7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77" y="-217485"/>
            <a:ext cx="5222424" cy="2512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9000" y="3105834"/>
            <a:ext cx="285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Lato Black" panose="020F0A02020204030203" pitchFamily="34" charset="0"/>
              </a:rPr>
              <a:t>Tiếng</a:t>
            </a:r>
            <a:r>
              <a:rPr lang="en-US" sz="3600" b="1" dirty="0">
                <a:solidFill>
                  <a:srgbClr val="0000FF"/>
                </a:solidFill>
                <a:latin typeface="Lato Black" panose="020F0A02020204030203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Lato Black" panose="020F0A02020204030203" pitchFamily="34" charset="0"/>
              </a:rPr>
              <a:t>việt</a:t>
            </a:r>
            <a:endParaRPr lang="en-US" sz="3600" b="1" dirty="0">
              <a:solidFill>
                <a:srgbClr val="0000FF"/>
              </a:solidFill>
              <a:latin typeface="Lato Black" panose="020F0A02020204030203" pitchFamily="34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1811605" y="3902786"/>
            <a:ext cx="6324600" cy="1062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28"/>
              </a:avLst>
            </a:prstTxWarp>
          </a:bodyPr>
          <a:lstStyle/>
          <a:p>
            <a:pPr algn="ctr"/>
            <a:r>
              <a:rPr lang="vi-VN" sz="3600" b="1" dirty="0"/>
              <a:t>Viết đoạn văn </a:t>
            </a:r>
            <a:r>
              <a:rPr lang="en-US" sz="3600" b="1" dirty="0" err="1"/>
              <a:t>giới</a:t>
            </a:r>
            <a:r>
              <a:rPr lang="en-US" sz="3600" b="1" dirty="0"/>
              <a:t> </a:t>
            </a:r>
            <a:r>
              <a:rPr lang="en-US" sz="3600" b="1" dirty="0" err="1"/>
              <a:t>thiệu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đồ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8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2491943" y="2494633"/>
            <a:ext cx="41601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Khởi</a:t>
            </a:r>
            <a:r>
              <a:rPr lang="en-US" sz="7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động</a:t>
            </a:r>
            <a:endParaRPr lang="en-US" sz="72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002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7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7EE"/>
              </a:clrFrom>
              <a:clrTo>
                <a:srgbClr val="FBF7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41565"/>
            <a:ext cx="4038600" cy="1943241"/>
          </a:xfrm>
          <a:prstGeom prst="rect">
            <a:avLst/>
          </a:prstGeom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524000" y="2667000"/>
            <a:ext cx="6477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003649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5730"/>
            <a:ext cx="4488872" cy="6858000"/>
          </a:xfrm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838201" y="25730"/>
            <a:ext cx="79248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57200" y="1187581"/>
            <a:ext cx="47867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6329363"/>
            <a:ext cx="2057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13" y="2637977"/>
            <a:ext cx="7555488" cy="3738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2109" y="2130787"/>
            <a:ext cx="761999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4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" y="-84302"/>
            <a:ext cx="4488872" cy="6858000"/>
          </a:xfrm>
        </p:spPr>
      </p:pic>
      <p:sp>
        <p:nvSpPr>
          <p:cNvPr id="9" name="Rectangle 8"/>
          <p:cNvSpPr/>
          <p:nvPr/>
        </p:nvSpPr>
        <p:spPr>
          <a:xfrm>
            <a:off x="4953000" y="6329363"/>
            <a:ext cx="2057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3250" y="304800"/>
            <a:ext cx="811595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190625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– 4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190625" algn="l"/>
              </a:tabLs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387852" y="5444712"/>
            <a:ext cx="47867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11" y="1578995"/>
            <a:ext cx="6296025" cy="39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592281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90" y="1143000"/>
            <a:ext cx="5895109" cy="571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4482" y="304800"/>
            <a:ext cx="2546274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</a:rPr>
              <a:t>Lưu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</a:rPr>
              <a:t> ý</a:t>
            </a:r>
          </a:p>
        </p:txBody>
      </p:sp>
      <p:sp>
        <p:nvSpPr>
          <p:cNvPr id="2" name="TextBox 1"/>
          <p:cNvSpPr txBox="1"/>
          <p:nvPr/>
        </p:nvSpPr>
        <p:spPr>
          <a:xfrm rot="21412779">
            <a:off x="3924709" y="2402666"/>
            <a:ext cx="4373583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văn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đủ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số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văn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diễn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đạt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rõ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nội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dung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sử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dụng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đúng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văn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sự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liên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kết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về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nội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dung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 dirty="0" err="1">
                <a:latin typeface="HP001 5H" panose="020B0603050302020204" pitchFamily="34" charset="0"/>
                <a:cs typeface="HP001 5H" panose="020B0603050302020204" pitchFamily="34" charset="0"/>
              </a:rPr>
              <a:t>ảnh</a:t>
            </a:r>
            <a:r>
              <a:rPr lang="en-US" sz="2800" dirty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5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0463" y="857250"/>
            <a:ext cx="3605240" cy="158931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b="1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4050" b="1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4050" b="1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473" y="3581400"/>
            <a:ext cx="728305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Viết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văn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3 – 4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giới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thiệu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một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đồ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nhờ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người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thân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700" dirty="0" err="1">
                <a:latin typeface="HP001 5H" panose="020B0603050302020204" pitchFamily="34" charset="0"/>
                <a:cs typeface="HP001 5H" panose="020B0603050302020204" pitchFamily="34" charset="0"/>
              </a:rPr>
              <a:t>góp</a:t>
            </a:r>
            <a:r>
              <a:rPr lang="en-US" sz="2700" dirty="0">
                <a:latin typeface="HP001 5H" panose="020B0603050302020204" pitchFamily="34" charset="0"/>
                <a:cs typeface="HP001 5H" panose="020B0603050302020204" pitchFamily="34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11788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801982" y="-1485900"/>
            <a:ext cx="6858000" cy="98298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3" y="2505670"/>
            <a:ext cx="3999032" cy="1846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685800">
              <a:defRPr/>
            </a:pPr>
            <a:r>
              <a:rPr lang="en-US" sz="6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836393"/>
            <a:ext cx="10668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098" y="3429000"/>
            <a:ext cx="1697471" cy="2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170</Words>
  <Application>Microsoft Office PowerPoint</Application>
  <PresentationFormat>On-screen Show (4:3)</PresentationFormat>
  <Paragraphs>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等线 Light</vt:lpstr>
      <vt:lpstr>#9Slide03 IcielUni Sans Heavy</vt:lpstr>
      <vt:lpstr>Arial</vt:lpstr>
      <vt:lpstr>Calibri</vt:lpstr>
      <vt:lpstr>Calibri Light</vt:lpstr>
      <vt:lpstr>HP001 5H</vt:lpstr>
      <vt:lpstr>Lato Black</vt:lpstr>
      <vt:lpstr>Times New Roman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Việt Anh</cp:lastModifiedBy>
  <cp:revision>149</cp:revision>
  <dcterms:created xsi:type="dcterms:W3CDTF">2021-03-04T08:30:59Z</dcterms:created>
  <dcterms:modified xsi:type="dcterms:W3CDTF">2021-10-22T09:25:38Z</dcterms:modified>
</cp:coreProperties>
</file>